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62" y="2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228602" y="438914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13948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37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30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711207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0050" y="711205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85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5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228602" y="438914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13948" y="578885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3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04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84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87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228602" y="438914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36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154135" y="1930404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571031" y="1240193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228602" y="438914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圓角化單一角落矩形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1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11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228602" y="438914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313948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2832246" y="8149169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0814BD8-E8BB-4876-95E7-0DFDD32CD0F6}" type="datetimeFigureOut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2015/11/17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4546746" y="8149169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6261246" y="8149169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B772968-14B6-448D-8A48-F4005AA70FEF}" type="slidenum">
              <a:rPr lang="zh-TW" alt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zh-TW" alt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4922" y="1979714"/>
            <a:ext cx="6336704" cy="45658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2100" dirty="0"/>
              <a:t>親</a:t>
            </a:r>
            <a:r>
              <a:rPr lang="zh-TW" altLang="en-US" sz="2100" dirty="0" smtClean="0"/>
              <a:t>愛的學長、姐們好</a:t>
            </a:r>
            <a:r>
              <a:rPr lang="en-US" altLang="zh-TW" sz="2100" dirty="0"/>
              <a:t>:</a:t>
            </a:r>
            <a:endParaRPr lang="en-US" altLang="zh-TW" sz="2100" dirty="0" smtClean="0"/>
          </a:p>
          <a:p>
            <a:pPr marL="0" indent="0" algn="just">
              <a:buNone/>
            </a:pPr>
            <a:r>
              <a:rPr lang="zh-TW" altLang="en-US" sz="2100" dirty="0" smtClean="0"/>
              <a:t>      感謝您長久以來的陪伴及鼓勵，成就了今日光彩的輔仁大學。正值母校慶祝創校</a:t>
            </a:r>
            <a:r>
              <a:rPr lang="en-US" altLang="zh-TW" sz="2100" dirty="0" smtClean="0"/>
              <a:t>90</a:t>
            </a:r>
            <a:r>
              <a:rPr lang="zh-TW" altLang="en-US" sz="2100" dirty="0" smtClean="0"/>
              <a:t>週年之際，期待各位學長、姊以及輔仁之友，繼續給予我們支持，加入</a:t>
            </a:r>
            <a:r>
              <a:rPr lang="en-US" altLang="zh-TW" sz="2100" dirty="0" smtClean="0"/>
              <a:t>”TOP</a:t>
            </a:r>
            <a:r>
              <a:rPr lang="zh-TW" altLang="en-US" sz="2100" dirty="0" smtClean="0"/>
              <a:t>輔仁</a:t>
            </a:r>
            <a:r>
              <a:rPr lang="en-US" altLang="zh-TW" sz="2100" dirty="0" smtClean="0"/>
              <a:t>”</a:t>
            </a:r>
            <a:r>
              <a:rPr lang="zh-TW" altLang="en-US" sz="2100" dirty="0" smtClean="0"/>
              <a:t>建設行列。</a:t>
            </a:r>
            <a:endParaRPr lang="en-US" altLang="zh-TW" sz="2100" dirty="0" smtClean="0"/>
          </a:p>
          <a:p>
            <a:pPr marL="0" indent="0">
              <a:buNone/>
            </a:pPr>
            <a:endParaRPr lang="en-US" altLang="zh-TW" sz="2100" dirty="0"/>
          </a:p>
          <a:p>
            <a:pPr marL="0" indent="0">
              <a:buNone/>
            </a:pPr>
            <a:r>
              <a:rPr lang="zh-TW" altLang="en-US" sz="2100" dirty="0"/>
              <a:t>我願意加入</a:t>
            </a:r>
            <a:r>
              <a:rPr lang="en-US" altLang="zh-TW" sz="2100" dirty="0"/>
              <a:t>”TOP</a:t>
            </a:r>
            <a:r>
              <a:rPr lang="zh-TW" altLang="en-US" sz="2100" dirty="0"/>
              <a:t>輔仁</a:t>
            </a:r>
            <a:r>
              <a:rPr lang="en-US" altLang="zh-TW" sz="2100" dirty="0"/>
              <a:t>”</a:t>
            </a:r>
            <a:r>
              <a:rPr lang="zh-TW" altLang="en-US" sz="2100" dirty="0" smtClean="0"/>
              <a:t>行列</a:t>
            </a:r>
            <a:r>
              <a:rPr lang="en-US" altLang="zh-TW" sz="2100" dirty="0"/>
              <a:t>:</a:t>
            </a:r>
            <a:endParaRPr lang="en-US" altLang="zh-TW" sz="2100" dirty="0" smtClean="0"/>
          </a:p>
          <a:p>
            <a:pPr marL="0" indent="0">
              <a:buNone/>
            </a:pPr>
            <a:endParaRPr lang="en-US" altLang="zh-TW" sz="2100" dirty="0"/>
          </a:p>
          <a:p>
            <a:pPr marL="0" indent="0">
              <a:buNone/>
            </a:pPr>
            <a:r>
              <a:rPr lang="zh-TW" altLang="en-US" sz="2100" dirty="0" smtClean="0">
                <a:latin typeface="標楷體"/>
                <a:ea typeface="標楷體"/>
              </a:rPr>
              <a:t>□</a:t>
            </a:r>
            <a:r>
              <a:rPr lang="zh-TW" altLang="en-US" sz="2100" dirty="0" smtClean="0"/>
              <a:t> </a:t>
            </a:r>
            <a:r>
              <a:rPr lang="en-US" altLang="zh-TW" sz="2100" dirty="0" smtClean="0"/>
              <a:t>“</a:t>
            </a:r>
            <a:r>
              <a:rPr lang="en-US" altLang="zh-TW" sz="2100" dirty="0" err="1" smtClean="0"/>
              <a:t>T”housand</a:t>
            </a:r>
            <a:r>
              <a:rPr lang="en-US" altLang="zh-TW" sz="2100" dirty="0" smtClean="0"/>
              <a:t>:</a:t>
            </a:r>
            <a:r>
              <a:rPr lang="zh-TW" altLang="en-US" sz="2100" dirty="0" smtClean="0"/>
              <a:t> </a:t>
            </a:r>
            <a:endParaRPr lang="en-US" altLang="zh-TW" sz="2100" dirty="0" smtClean="0"/>
          </a:p>
          <a:p>
            <a:pPr marL="0" indent="0">
              <a:buNone/>
            </a:pPr>
            <a:r>
              <a:rPr lang="zh-TW" altLang="en-US" sz="2100" dirty="0"/>
              <a:t> </a:t>
            </a:r>
            <a:r>
              <a:rPr lang="zh-TW" altLang="en-US" sz="2100" dirty="0" smtClean="0"/>
              <a:t>    我願一年捐款</a:t>
            </a:r>
            <a:r>
              <a:rPr lang="en-US" altLang="zh-TW" sz="2100" dirty="0" smtClean="0"/>
              <a:t>NTD1000</a:t>
            </a:r>
          </a:p>
          <a:p>
            <a:pPr marL="0" indent="0">
              <a:buNone/>
            </a:pPr>
            <a:endParaRPr lang="en-US" altLang="zh-TW" sz="2100" dirty="0" smtClean="0"/>
          </a:p>
          <a:p>
            <a:pPr marL="0" indent="0">
              <a:buNone/>
            </a:pPr>
            <a:r>
              <a:rPr lang="zh-TW" altLang="en-US" sz="2100" dirty="0">
                <a:latin typeface="標楷體"/>
                <a:ea typeface="標楷體"/>
              </a:rPr>
              <a:t>□</a:t>
            </a:r>
            <a:r>
              <a:rPr lang="zh-TW" altLang="en-US" sz="2100" dirty="0" smtClean="0"/>
              <a:t> </a:t>
            </a:r>
            <a:r>
              <a:rPr lang="en-US" altLang="zh-TW" sz="2100" dirty="0" smtClean="0"/>
              <a:t>“</a:t>
            </a:r>
            <a:r>
              <a:rPr lang="en-US" altLang="zh-TW" sz="2100" dirty="0" err="1" smtClean="0"/>
              <a:t>O”pportunity</a:t>
            </a:r>
            <a:r>
              <a:rPr lang="en-US" altLang="zh-TW" sz="2100" dirty="0" smtClean="0"/>
              <a:t>:</a:t>
            </a:r>
          </a:p>
          <a:p>
            <a:pPr marL="0" indent="0">
              <a:buNone/>
            </a:pPr>
            <a:r>
              <a:rPr lang="zh-TW" altLang="en-US" sz="2100" dirty="0"/>
              <a:t> </a:t>
            </a:r>
            <a:r>
              <a:rPr lang="zh-TW" altLang="en-US" sz="2100" dirty="0" smtClean="0"/>
              <a:t>    我願提供一個工作或實習機會給學弟</a:t>
            </a:r>
            <a:r>
              <a:rPr lang="zh-TW" altLang="en-US" sz="2100" dirty="0"/>
              <a:t>、妹</a:t>
            </a:r>
            <a:r>
              <a:rPr lang="zh-TW" altLang="en-US" sz="2100" dirty="0" smtClean="0"/>
              <a:t>們</a:t>
            </a:r>
            <a:endParaRPr lang="en-US" altLang="zh-TW" sz="2100" dirty="0" smtClean="0"/>
          </a:p>
          <a:p>
            <a:pPr marL="0" indent="0">
              <a:buNone/>
            </a:pPr>
            <a:r>
              <a:rPr lang="zh-TW" altLang="en-US" sz="2100" dirty="0"/>
              <a:t>  </a:t>
            </a:r>
            <a:r>
              <a:rPr lang="zh-TW" altLang="en-US" sz="2100" dirty="0" smtClean="0"/>
              <a:t>   我願認養一個學弟</a:t>
            </a:r>
            <a:r>
              <a:rPr lang="zh-TW" altLang="en-US" sz="2100" dirty="0"/>
              <a:t>、</a:t>
            </a:r>
            <a:r>
              <a:rPr lang="zh-TW" altLang="en-US" sz="2100" dirty="0" smtClean="0"/>
              <a:t>妹</a:t>
            </a:r>
            <a:endParaRPr lang="en-US" altLang="zh-TW" sz="2100" dirty="0" smtClean="0"/>
          </a:p>
          <a:p>
            <a:pPr marL="0" indent="0">
              <a:buNone/>
            </a:pPr>
            <a:endParaRPr lang="en-US" altLang="zh-TW" sz="2100" dirty="0" smtClean="0"/>
          </a:p>
          <a:p>
            <a:pPr marL="0" indent="0">
              <a:buNone/>
            </a:pPr>
            <a:r>
              <a:rPr lang="zh-TW" altLang="en-US" sz="2100" dirty="0">
                <a:latin typeface="標楷體"/>
                <a:ea typeface="標楷體"/>
              </a:rPr>
              <a:t>□</a:t>
            </a:r>
            <a:r>
              <a:rPr lang="zh-TW" altLang="en-US" sz="2100" dirty="0" smtClean="0"/>
              <a:t> </a:t>
            </a:r>
            <a:r>
              <a:rPr lang="en-US" altLang="zh-TW" sz="2100" dirty="0" smtClean="0"/>
              <a:t>“</a:t>
            </a:r>
            <a:r>
              <a:rPr lang="en-US" altLang="zh-TW" sz="2100" dirty="0" err="1" smtClean="0"/>
              <a:t>P”hrase</a:t>
            </a:r>
            <a:r>
              <a:rPr lang="en-US" altLang="zh-TW" sz="2100" dirty="0" smtClean="0"/>
              <a:t>:</a:t>
            </a:r>
          </a:p>
          <a:p>
            <a:pPr marL="0" indent="0">
              <a:buNone/>
            </a:pPr>
            <a:r>
              <a:rPr lang="zh-TW" altLang="en-US" sz="2100" dirty="0"/>
              <a:t> </a:t>
            </a:r>
            <a:r>
              <a:rPr lang="zh-TW" altLang="en-US" sz="2100" dirty="0" smtClean="0"/>
              <a:t>    我願留下一句最想跟學弟</a:t>
            </a:r>
            <a:r>
              <a:rPr lang="zh-TW" altLang="en-US" sz="2100" dirty="0"/>
              <a:t>、妹</a:t>
            </a:r>
            <a:r>
              <a:rPr lang="zh-TW" altLang="en-US" sz="2100" dirty="0" smtClean="0"/>
              <a:t>們分享的話語</a:t>
            </a:r>
            <a:endParaRPr lang="en-US" altLang="zh-TW" sz="2100" dirty="0" smtClean="0"/>
          </a:p>
          <a:p>
            <a:pPr marL="0" indent="0" algn="ctr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9" name="Picture 5" descr="Y:\90週年\輔大90週年校慶LOGO\0211網站用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76" y="683569"/>
            <a:ext cx="5472608" cy="116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內容版面配置區 2"/>
          <p:cNvSpPr txBox="1">
            <a:spLocks/>
          </p:cNvSpPr>
          <p:nvPr/>
        </p:nvSpPr>
        <p:spPr>
          <a:xfrm>
            <a:off x="332658" y="6444208"/>
            <a:ext cx="6192688" cy="1584176"/>
          </a:xfrm>
          <a:prstGeom prst="rect">
            <a:avLst/>
          </a:prstGeom>
        </p:spPr>
        <p:txBody>
          <a:bodyPr vert="horz" lIns="182880" tIns="91440">
            <a:normAutofit fontScale="92500" lnSpcReduction="2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Clr>
                <a:srgbClr val="F07F09"/>
              </a:buClr>
              <a:buFont typeface="Wingdings 2"/>
              <a:buNone/>
            </a:pPr>
            <a:r>
              <a:rPr lang="zh-TW" altLang="en-US" sz="2100" dirty="0" smtClean="0">
                <a:solidFill>
                  <a:prstClr val="black"/>
                </a:solidFill>
              </a:rPr>
              <a:t>聯繫資料</a:t>
            </a:r>
            <a:r>
              <a:rPr lang="en-US" altLang="zh-TW" sz="2100" dirty="0" smtClean="0">
                <a:solidFill>
                  <a:prstClr val="black"/>
                </a:solidFill>
              </a:rPr>
              <a:t>~</a:t>
            </a:r>
          </a:p>
          <a:p>
            <a:pPr marL="0" indent="0">
              <a:buClr>
                <a:srgbClr val="F07F09"/>
              </a:buClr>
              <a:buFont typeface="Wingdings 2"/>
              <a:buNone/>
            </a:pPr>
            <a:r>
              <a:rPr lang="en-US" altLang="zh-TW" sz="2100" dirty="0" smtClean="0">
                <a:solidFill>
                  <a:prstClr val="black"/>
                </a:solidFill>
              </a:rPr>
              <a:t>1.</a:t>
            </a:r>
            <a:r>
              <a:rPr lang="zh-TW" altLang="en-US" sz="2100" dirty="0" smtClean="0">
                <a:solidFill>
                  <a:prstClr val="black"/>
                </a:solidFill>
              </a:rPr>
              <a:t> 姓名</a:t>
            </a:r>
            <a:r>
              <a:rPr lang="en-US" altLang="zh-TW" sz="2100" dirty="0" smtClean="0">
                <a:solidFill>
                  <a:prstClr val="black"/>
                </a:solidFill>
              </a:rPr>
              <a:t>:</a:t>
            </a:r>
          </a:p>
          <a:p>
            <a:pPr marL="0" indent="0">
              <a:buClr>
                <a:srgbClr val="F07F09"/>
              </a:buClr>
              <a:buFont typeface="Wingdings 2"/>
              <a:buNone/>
            </a:pPr>
            <a:r>
              <a:rPr lang="en-US" altLang="zh-TW" sz="2100" dirty="0" smtClean="0">
                <a:solidFill>
                  <a:prstClr val="black"/>
                </a:solidFill>
              </a:rPr>
              <a:t>2.</a:t>
            </a:r>
            <a:r>
              <a:rPr lang="zh-TW" altLang="en-US" sz="2100" dirty="0" smtClean="0">
                <a:solidFill>
                  <a:prstClr val="black"/>
                </a:solidFill>
              </a:rPr>
              <a:t> 系級</a:t>
            </a:r>
            <a:r>
              <a:rPr lang="en-US" altLang="zh-TW" sz="2100" dirty="0">
                <a:solidFill>
                  <a:prstClr val="black"/>
                </a:solidFill>
              </a:rPr>
              <a:t>:</a:t>
            </a:r>
            <a:endParaRPr lang="en-US" altLang="zh-TW" sz="2100" dirty="0" smtClean="0">
              <a:solidFill>
                <a:prstClr val="black"/>
              </a:solidFill>
            </a:endParaRPr>
          </a:p>
          <a:p>
            <a:pPr marL="0" indent="0">
              <a:buClr>
                <a:srgbClr val="F07F09"/>
              </a:buClr>
              <a:buFont typeface="Wingdings 2"/>
              <a:buNone/>
            </a:pPr>
            <a:r>
              <a:rPr lang="en-US" altLang="zh-TW" sz="2100" dirty="0" smtClean="0">
                <a:solidFill>
                  <a:prstClr val="black"/>
                </a:solidFill>
              </a:rPr>
              <a:t>3.</a:t>
            </a:r>
            <a:r>
              <a:rPr lang="zh-TW" altLang="en-US" sz="2100" dirty="0" smtClean="0">
                <a:solidFill>
                  <a:prstClr val="black"/>
                </a:solidFill>
              </a:rPr>
              <a:t> 市內或行動電話</a:t>
            </a:r>
            <a:r>
              <a:rPr lang="en-US" altLang="zh-TW" sz="2100" dirty="0">
                <a:solidFill>
                  <a:prstClr val="black"/>
                </a:solidFill>
              </a:rPr>
              <a:t>:</a:t>
            </a:r>
            <a:endParaRPr lang="en-US" altLang="zh-TW" sz="2100" dirty="0" smtClean="0">
              <a:solidFill>
                <a:prstClr val="black"/>
              </a:solidFill>
            </a:endParaRPr>
          </a:p>
          <a:p>
            <a:pPr marL="0" indent="0">
              <a:buClr>
                <a:srgbClr val="F07F09"/>
              </a:buClr>
              <a:buFont typeface="Wingdings 2"/>
              <a:buNone/>
            </a:pPr>
            <a:r>
              <a:rPr lang="zh-TW" altLang="en-US" sz="2100" dirty="0">
                <a:solidFill>
                  <a:prstClr val="black"/>
                </a:solidFill>
              </a:rPr>
              <a:t> </a:t>
            </a:r>
            <a:r>
              <a:rPr lang="zh-TW" altLang="en-US" sz="2100" dirty="0" smtClean="0">
                <a:solidFill>
                  <a:prstClr val="black"/>
                </a:solidFill>
              </a:rPr>
              <a:t>   </a:t>
            </a:r>
            <a:r>
              <a:rPr lang="en-US" altLang="zh-TW" sz="2100" dirty="0" smtClean="0">
                <a:solidFill>
                  <a:prstClr val="black"/>
                </a:solidFill>
              </a:rPr>
              <a:t>Email:</a:t>
            </a:r>
          </a:p>
          <a:p>
            <a:pPr marL="0" indent="0">
              <a:buClr>
                <a:srgbClr val="F07F09"/>
              </a:buClr>
              <a:buFont typeface="Wingdings 2"/>
              <a:buNone/>
            </a:pPr>
            <a:endParaRPr lang="en-US" altLang="zh-TW" dirty="0" smtClean="0">
              <a:solidFill>
                <a:prstClr val="black"/>
              </a:solidFill>
            </a:endParaRPr>
          </a:p>
          <a:p>
            <a:pPr marL="0" indent="0">
              <a:buClr>
                <a:srgbClr val="F07F09"/>
              </a:buClr>
              <a:buFont typeface="Wingdings 2"/>
              <a:buNone/>
            </a:pP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404664" y="7884371"/>
            <a:ext cx="60486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prstClr val="black"/>
                </a:solidFill>
              </a:rPr>
              <a:t>◎請將表單繳交給工作人員，將有專人與您聯繫。</a:t>
            </a:r>
          </a:p>
          <a:p>
            <a:pPr algn="ctr"/>
            <a:r>
              <a:rPr lang="zh-TW" altLang="en-US" sz="1400" dirty="0">
                <a:solidFill>
                  <a:prstClr val="black"/>
                </a:solidFill>
              </a:rPr>
              <a:t>輔仁大學資金室  </a:t>
            </a:r>
            <a:r>
              <a:rPr lang="en-US" altLang="zh-TW" sz="1400" dirty="0">
                <a:solidFill>
                  <a:prstClr val="black"/>
                </a:solidFill>
              </a:rPr>
              <a:t>Tel : +886-2-2905-3090</a:t>
            </a:r>
            <a:r>
              <a:rPr lang="zh-TW" altLang="en-US" sz="1400" dirty="0">
                <a:solidFill>
                  <a:prstClr val="black"/>
                </a:solidFill>
              </a:rPr>
              <a:t>、</a:t>
            </a:r>
            <a:r>
              <a:rPr lang="en-US" altLang="zh-TW" sz="1400" dirty="0">
                <a:solidFill>
                  <a:prstClr val="black"/>
                </a:solidFill>
              </a:rPr>
              <a:t>3047   </a:t>
            </a:r>
          </a:p>
          <a:p>
            <a:r>
              <a:rPr lang="en-US" altLang="zh-TW" sz="1400" dirty="0">
                <a:solidFill>
                  <a:prstClr val="black"/>
                </a:solidFill>
              </a:rPr>
              <a:t>             </a:t>
            </a:r>
            <a:r>
              <a:rPr lang="zh-TW" altLang="en-US" sz="1400" dirty="0">
                <a:solidFill>
                  <a:prstClr val="black"/>
                </a:solidFill>
              </a:rPr>
              <a:t>                       </a:t>
            </a:r>
            <a:r>
              <a:rPr lang="en-US" altLang="zh-TW" sz="1400" dirty="0">
                <a:solidFill>
                  <a:prstClr val="black"/>
                </a:solidFill>
              </a:rPr>
              <a:t>Fax : +886-2-2901-0727</a:t>
            </a:r>
          </a:p>
        </p:txBody>
      </p:sp>
    </p:spTree>
    <p:extLst>
      <p:ext uri="{BB962C8B-B14F-4D97-AF65-F5344CB8AC3E}">
        <p14:creationId xmlns:p14="http://schemas.microsoft.com/office/powerpoint/2010/main" val="416482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168</Words>
  <Application>Microsoft Office PowerPoint</Application>
  <PresentationFormat>如螢幕大小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觀點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2015-11-17T01:16:46Z</dcterms:created>
  <dcterms:modified xsi:type="dcterms:W3CDTF">2015-11-17T02:20:10Z</dcterms:modified>
</cp:coreProperties>
</file>