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6858000" cy="9144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8" d="100"/>
          <a:sy n="88" d="100"/>
        </p:scale>
        <p:origin x="-3162" y="21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圓角矩形 14"/>
          <p:cNvSpPr/>
          <p:nvPr/>
        </p:nvSpPr>
        <p:spPr>
          <a:xfrm>
            <a:off x="228602" y="438914"/>
            <a:ext cx="6399041" cy="8262425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圓角矩形 9"/>
          <p:cNvSpPr/>
          <p:nvPr/>
        </p:nvSpPr>
        <p:spPr>
          <a:xfrm>
            <a:off x="313948" y="578883"/>
            <a:ext cx="6230107" cy="414528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標題 4"/>
          <p:cNvSpPr>
            <a:spLocks noGrp="1"/>
          </p:cNvSpPr>
          <p:nvPr>
            <p:ph type="ctrTitle"/>
          </p:nvPr>
        </p:nvSpPr>
        <p:spPr>
          <a:xfrm>
            <a:off x="541782" y="2426941"/>
            <a:ext cx="5829300" cy="24384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0" name="副標題 19"/>
          <p:cNvSpPr>
            <a:spLocks noGrp="1"/>
          </p:cNvSpPr>
          <p:nvPr>
            <p:ph type="subTitle" idx="1"/>
          </p:nvPr>
        </p:nvSpPr>
        <p:spPr>
          <a:xfrm>
            <a:off x="541782" y="4913376"/>
            <a:ext cx="5829300" cy="12192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19" name="日期版面配置區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814BD8-E8BB-4876-95E7-0DFDD32CD0F6}" type="datetimeFigureOut">
              <a:rPr lang="zh-TW" altLang="en-US" smtClean="0">
                <a:solidFill>
                  <a:srgbClr val="E3DED1">
                    <a:shade val="50000"/>
                  </a:srgbClr>
                </a:solidFill>
              </a:rPr>
              <a:pPr/>
              <a:t>2015/11/17</a:t>
            </a:fld>
            <a:endParaRPr lang="zh-TW" alt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11" name="投影片編號版面配置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772968-14B6-448D-8A48-F4005AA70FEF}" type="slidenum">
              <a:rPr lang="zh-TW" altLang="en-US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372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7190" y="6644640"/>
            <a:ext cx="6137910" cy="1402080"/>
          </a:xfrm>
        </p:spPr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77190" y="707136"/>
            <a:ext cx="6137910" cy="5583936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814BD8-E8BB-4876-95E7-0DFDD32CD0F6}" type="datetimeFigureOut">
              <a:rPr lang="zh-TW" altLang="en-US" smtClean="0">
                <a:solidFill>
                  <a:srgbClr val="E3DED1">
                    <a:shade val="50000"/>
                  </a:srgbClr>
                </a:solidFill>
              </a:rPr>
              <a:pPr/>
              <a:t>2015/11/17</a:t>
            </a:fld>
            <a:endParaRPr lang="zh-TW" alt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772968-14B6-448D-8A48-F4005AA70FEF}" type="slidenum">
              <a:rPr lang="zh-TW" altLang="en-US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5301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4972050" y="711207"/>
            <a:ext cx="1485900" cy="7010399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00050" y="711205"/>
            <a:ext cx="4457700" cy="70104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814BD8-E8BB-4876-95E7-0DFDD32CD0F6}" type="datetimeFigureOut">
              <a:rPr lang="zh-TW" altLang="en-US" smtClean="0">
                <a:solidFill>
                  <a:srgbClr val="E3DED1">
                    <a:shade val="50000"/>
                  </a:srgbClr>
                </a:solidFill>
              </a:rPr>
              <a:pPr/>
              <a:t>2015/11/17</a:t>
            </a:fld>
            <a:endParaRPr lang="zh-TW" alt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772968-14B6-448D-8A48-F4005AA70FEF}" type="slidenum">
              <a:rPr lang="zh-TW" altLang="en-US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858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7190" y="6644640"/>
            <a:ext cx="6137910" cy="1402080"/>
          </a:xfrm>
        </p:spPr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77190" y="707136"/>
            <a:ext cx="6137910" cy="5583936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814BD8-E8BB-4876-95E7-0DFDD32CD0F6}" type="datetimeFigureOut">
              <a:rPr lang="zh-TW" altLang="en-US" smtClean="0">
                <a:solidFill>
                  <a:srgbClr val="E3DED1">
                    <a:shade val="50000"/>
                  </a:srgbClr>
                </a:solidFill>
              </a:rPr>
              <a:pPr/>
              <a:t>2015/11/17</a:t>
            </a:fld>
            <a:endParaRPr lang="zh-TW" alt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772968-14B6-448D-8A48-F4005AA70FEF}" type="slidenum">
              <a:rPr lang="zh-TW" altLang="en-US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257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圓角矩形 13"/>
          <p:cNvSpPr/>
          <p:nvPr/>
        </p:nvSpPr>
        <p:spPr>
          <a:xfrm>
            <a:off x="228602" y="438914"/>
            <a:ext cx="6399041" cy="8262425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圓角矩形 10"/>
          <p:cNvSpPr/>
          <p:nvPr/>
        </p:nvSpPr>
        <p:spPr>
          <a:xfrm>
            <a:off x="313948" y="578885"/>
            <a:ext cx="6230107" cy="578843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51258" y="6571488"/>
            <a:ext cx="6137910" cy="902208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51258" y="7499312"/>
            <a:ext cx="6137910" cy="560832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814BD8-E8BB-4876-95E7-0DFDD32CD0F6}" type="datetimeFigureOut">
              <a:rPr lang="zh-TW" altLang="en-US" smtClean="0">
                <a:solidFill>
                  <a:srgbClr val="E3DED1">
                    <a:shade val="50000"/>
                  </a:srgbClr>
                </a:solidFill>
              </a:rPr>
              <a:pPr/>
              <a:t>2015/11/17</a:t>
            </a:fld>
            <a:endParaRPr lang="zh-TW" alt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772968-14B6-448D-8A48-F4005AA70FEF}" type="slidenum">
              <a:rPr lang="zh-TW" altLang="en-US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234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385764" y="707136"/>
            <a:ext cx="2948940" cy="585216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566520" y="707136"/>
            <a:ext cx="2948940" cy="585216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814BD8-E8BB-4876-95E7-0DFDD32CD0F6}" type="datetimeFigureOut">
              <a:rPr lang="zh-TW" altLang="en-US" smtClean="0">
                <a:solidFill>
                  <a:srgbClr val="E3DED1">
                    <a:shade val="50000"/>
                  </a:srgbClr>
                </a:solidFill>
              </a:rPr>
              <a:pPr/>
              <a:t>2015/11/17</a:t>
            </a:fld>
            <a:endParaRPr lang="zh-TW" alt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772968-14B6-448D-8A48-F4005AA70FEF}" type="slidenum">
              <a:rPr lang="zh-TW" altLang="en-US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045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7190" y="6644640"/>
            <a:ext cx="6137910" cy="140208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5418" y="772584"/>
            <a:ext cx="2948940" cy="1056216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3489127" y="772584"/>
            <a:ext cx="2948940" cy="1056216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5418" y="1930400"/>
            <a:ext cx="2948940" cy="465328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3489127" y="1930400"/>
            <a:ext cx="2948940" cy="465328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814BD8-E8BB-4876-95E7-0DFDD32CD0F6}" type="datetimeFigureOut">
              <a:rPr lang="zh-TW" altLang="en-US" smtClean="0">
                <a:solidFill>
                  <a:srgbClr val="E3DED1">
                    <a:shade val="50000"/>
                  </a:srgbClr>
                </a:solidFill>
              </a:rPr>
              <a:pPr/>
              <a:t>2015/11/17</a:t>
            </a:fld>
            <a:endParaRPr lang="zh-TW" alt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772968-14B6-448D-8A48-F4005AA70FEF}" type="slidenum">
              <a:rPr lang="zh-TW" altLang="en-US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849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814BD8-E8BB-4876-95E7-0DFDD32CD0F6}" type="datetimeFigureOut">
              <a:rPr lang="zh-TW" altLang="en-US" smtClean="0">
                <a:solidFill>
                  <a:srgbClr val="E3DED1">
                    <a:shade val="50000"/>
                  </a:srgbClr>
                </a:solidFill>
              </a:rPr>
              <a:pPr/>
              <a:t>2015/11/17</a:t>
            </a:fld>
            <a:endParaRPr lang="zh-TW" alt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772968-14B6-448D-8A48-F4005AA70FEF}" type="slidenum">
              <a:rPr lang="zh-TW" altLang="en-US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877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角矩形 6"/>
          <p:cNvSpPr/>
          <p:nvPr/>
        </p:nvSpPr>
        <p:spPr>
          <a:xfrm>
            <a:off x="228602" y="438914"/>
            <a:ext cx="6399041" cy="8262425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814BD8-E8BB-4876-95E7-0DFDD32CD0F6}" type="datetimeFigureOut">
              <a:rPr lang="zh-TW" altLang="en-US" smtClean="0">
                <a:solidFill>
                  <a:srgbClr val="E3DED1">
                    <a:shade val="50000"/>
                  </a:srgbClr>
                </a:solidFill>
              </a:rPr>
              <a:pPr/>
              <a:t>2015/11/17</a:t>
            </a:fld>
            <a:endParaRPr lang="zh-TW" alt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772968-14B6-448D-8A48-F4005AA70FEF}" type="slidenum">
              <a:rPr lang="zh-TW" altLang="en-US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363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154088" y="711200"/>
            <a:ext cx="2228850" cy="12192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154135" y="1930404"/>
            <a:ext cx="2228850" cy="5608149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571031" y="1240193"/>
            <a:ext cx="3469619" cy="6299203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814BD8-E8BB-4876-95E7-0DFDD32CD0F6}" type="datetimeFigureOut">
              <a:rPr lang="zh-TW" altLang="en-US" smtClean="0">
                <a:solidFill>
                  <a:srgbClr val="E3DED1">
                    <a:shade val="50000"/>
                  </a:srgbClr>
                </a:solidFill>
              </a:rPr>
              <a:pPr/>
              <a:t>2015/11/17</a:t>
            </a:fld>
            <a:endParaRPr lang="zh-TW" alt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772968-14B6-448D-8A48-F4005AA70FEF}" type="slidenum">
              <a:rPr lang="zh-TW" altLang="en-US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524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圓角矩形 14"/>
          <p:cNvSpPr/>
          <p:nvPr/>
        </p:nvSpPr>
        <p:spPr>
          <a:xfrm>
            <a:off x="228602" y="438914"/>
            <a:ext cx="6399041" cy="8262425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圓角化單一角落矩形 10"/>
          <p:cNvSpPr/>
          <p:nvPr/>
        </p:nvSpPr>
        <p:spPr>
          <a:xfrm>
            <a:off x="4800600" y="578883"/>
            <a:ext cx="1743454" cy="57912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42900" y="6682741"/>
            <a:ext cx="6172200" cy="140208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 bwMode="grayWhite">
          <a:xfrm>
            <a:off x="4847034" y="711201"/>
            <a:ext cx="1680210" cy="5615307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814BD8-E8BB-4876-95E7-0DFDD32CD0F6}" type="datetimeFigureOut">
              <a:rPr lang="zh-TW" altLang="en-US" smtClean="0">
                <a:solidFill>
                  <a:srgbClr val="E3DED1">
                    <a:shade val="50000"/>
                  </a:srgbClr>
                </a:solidFill>
              </a:rPr>
              <a:pPr/>
              <a:t>2015/11/17</a:t>
            </a:fld>
            <a:endParaRPr lang="zh-TW" alt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772968-14B6-448D-8A48-F4005AA70FEF}" type="slidenum">
              <a:rPr lang="zh-TW" altLang="en-US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16110" y="581024"/>
            <a:ext cx="4443984" cy="57912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 smtClean="0"/>
              <a:t>按一下圖示以新增圖片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731116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角矩形 6"/>
          <p:cNvSpPr/>
          <p:nvPr/>
        </p:nvSpPr>
        <p:spPr>
          <a:xfrm>
            <a:off x="228602" y="438914"/>
            <a:ext cx="6399041" cy="8262425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圓角矩形 8"/>
          <p:cNvSpPr/>
          <p:nvPr/>
        </p:nvSpPr>
        <p:spPr>
          <a:xfrm>
            <a:off x="313948" y="578883"/>
            <a:ext cx="6230107" cy="73152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標題版面配置區 12"/>
          <p:cNvSpPr>
            <a:spLocks noGrp="1"/>
          </p:cNvSpPr>
          <p:nvPr>
            <p:ph type="title"/>
          </p:nvPr>
        </p:nvSpPr>
        <p:spPr>
          <a:xfrm>
            <a:off x="377190" y="6647453"/>
            <a:ext cx="6137910" cy="140208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idx="1"/>
          </p:nvPr>
        </p:nvSpPr>
        <p:spPr>
          <a:xfrm>
            <a:off x="377190" y="707136"/>
            <a:ext cx="6137910" cy="5583936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25" name="日期版面配置區 24"/>
          <p:cNvSpPr>
            <a:spLocks noGrp="1"/>
          </p:cNvSpPr>
          <p:nvPr>
            <p:ph type="dt" sz="half" idx="2"/>
          </p:nvPr>
        </p:nvSpPr>
        <p:spPr>
          <a:xfrm>
            <a:off x="2832246" y="8149169"/>
            <a:ext cx="1714500" cy="486833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0814BD8-E8BB-4876-95E7-0DFDD32CD0F6}" type="datetimeFigureOut">
              <a:rPr lang="zh-TW" altLang="en-US" smtClean="0">
                <a:solidFill>
                  <a:srgbClr val="E3DED1">
                    <a:shade val="50000"/>
                  </a:srgbClr>
                </a:solidFill>
              </a:rPr>
              <a:pPr/>
              <a:t>2015/11/17</a:t>
            </a:fld>
            <a:endParaRPr lang="zh-TW" alt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18" name="頁尾版面配置區 17"/>
          <p:cNvSpPr>
            <a:spLocks noGrp="1"/>
          </p:cNvSpPr>
          <p:nvPr>
            <p:ph type="ftr" sz="quarter" idx="3"/>
          </p:nvPr>
        </p:nvSpPr>
        <p:spPr>
          <a:xfrm>
            <a:off x="4546746" y="8149169"/>
            <a:ext cx="1714500" cy="486833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zh-TW" alt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>
          <a:xfrm>
            <a:off x="6261246" y="8149169"/>
            <a:ext cx="342900" cy="486833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EB772968-14B6-448D-8A48-F4005AA70FEF}" type="slidenum">
              <a:rPr lang="zh-TW" altLang="en-US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47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4922" y="1979714"/>
            <a:ext cx="6336704" cy="456582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zh-TW" altLang="en-US" sz="2100" dirty="0"/>
              <a:t>親</a:t>
            </a:r>
            <a:r>
              <a:rPr lang="zh-TW" altLang="en-US" sz="2100" dirty="0" smtClean="0"/>
              <a:t>愛的學長、姐們好</a:t>
            </a:r>
            <a:r>
              <a:rPr lang="en-US" altLang="zh-TW" sz="2100" dirty="0"/>
              <a:t>:</a:t>
            </a:r>
            <a:endParaRPr lang="en-US" altLang="zh-TW" sz="2100" dirty="0" smtClean="0"/>
          </a:p>
          <a:p>
            <a:pPr marL="0" indent="0" algn="just">
              <a:buNone/>
            </a:pPr>
            <a:r>
              <a:rPr lang="zh-TW" altLang="en-US" sz="2100" dirty="0" smtClean="0"/>
              <a:t>      感謝您長久以來的陪伴及鼓勵，成就了今日光彩的輔仁大學。正值母校慶祝創校</a:t>
            </a:r>
            <a:r>
              <a:rPr lang="en-US" altLang="zh-TW" sz="2100" dirty="0" smtClean="0"/>
              <a:t>90</a:t>
            </a:r>
            <a:r>
              <a:rPr lang="zh-TW" altLang="en-US" sz="2100" dirty="0" smtClean="0"/>
              <a:t>週年之際，期待各位學長、姊以及輔仁之友，繼續給予我們支持，加入</a:t>
            </a:r>
            <a:r>
              <a:rPr lang="en-US" altLang="zh-TW" sz="2100" dirty="0" smtClean="0"/>
              <a:t>”TOP</a:t>
            </a:r>
            <a:r>
              <a:rPr lang="zh-TW" altLang="en-US" sz="2100" dirty="0" smtClean="0"/>
              <a:t>輔仁</a:t>
            </a:r>
            <a:r>
              <a:rPr lang="en-US" altLang="zh-TW" sz="2100" dirty="0" smtClean="0"/>
              <a:t>”</a:t>
            </a:r>
            <a:r>
              <a:rPr lang="zh-TW" altLang="en-US" sz="2100" dirty="0" smtClean="0"/>
              <a:t>建設行列。</a:t>
            </a:r>
            <a:endParaRPr lang="en-US" altLang="zh-TW" sz="2100" dirty="0" smtClean="0"/>
          </a:p>
          <a:p>
            <a:pPr marL="0" indent="0">
              <a:buNone/>
            </a:pPr>
            <a:endParaRPr lang="en-US" altLang="zh-TW" sz="2100" dirty="0"/>
          </a:p>
          <a:p>
            <a:pPr marL="0" indent="0">
              <a:buNone/>
            </a:pPr>
            <a:r>
              <a:rPr lang="zh-TW" altLang="en-US" sz="2100" dirty="0"/>
              <a:t>我願意加入</a:t>
            </a:r>
            <a:r>
              <a:rPr lang="en-US" altLang="zh-TW" sz="2100" dirty="0"/>
              <a:t>”TOP</a:t>
            </a:r>
            <a:r>
              <a:rPr lang="zh-TW" altLang="en-US" sz="2100" dirty="0"/>
              <a:t>輔仁</a:t>
            </a:r>
            <a:r>
              <a:rPr lang="en-US" altLang="zh-TW" sz="2100" dirty="0"/>
              <a:t>”</a:t>
            </a:r>
            <a:r>
              <a:rPr lang="zh-TW" altLang="en-US" sz="2100" dirty="0" smtClean="0"/>
              <a:t>行列</a:t>
            </a:r>
            <a:r>
              <a:rPr lang="en-US" altLang="zh-TW" sz="2100" dirty="0"/>
              <a:t>:</a:t>
            </a:r>
            <a:endParaRPr lang="en-US" altLang="zh-TW" sz="2100" dirty="0" smtClean="0"/>
          </a:p>
          <a:p>
            <a:pPr marL="0" indent="0">
              <a:buNone/>
            </a:pPr>
            <a:endParaRPr lang="en-US" altLang="zh-TW" sz="2100" dirty="0"/>
          </a:p>
          <a:p>
            <a:pPr marL="0" indent="0">
              <a:buNone/>
            </a:pPr>
            <a:r>
              <a:rPr lang="zh-TW" altLang="en-US" sz="2100" dirty="0" smtClean="0">
                <a:latin typeface="標楷體"/>
                <a:ea typeface="標楷體"/>
              </a:rPr>
              <a:t>□</a:t>
            </a:r>
            <a:r>
              <a:rPr lang="zh-TW" altLang="en-US" sz="2100" dirty="0" smtClean="0"/>
              <a:t> </a:t>
            </a:r>
            <a:r>
              <a:rPr lang="en-US" altLang="zh-TW" sz="2100" dirty="0" smtClean="0"/>
              <a:t>“</a:t>
            </a:r>
            <a:r>
              <a:rPr lang="en-US" altLang="zh-TW" sz="2100" dirty="0" err="1" smtClean="0"/>
              <a:t>T”housand</a:t>
            </a:r>
            <a:r>
              <a:rPr lang="en-US" altLang="zh-TW" sz="2100" dirty="0" smtClean="0"/>
              <a:t>:</a:t>
            </a:r>
            <a:r>
              <a:rPr lang="zh-TW" altLang="en-US" sz="2100" dirty="0" smtClean="0"/>
              <a:t> </a:t>
            </a:r>
            <a:endParaRPr lang="en-US" altLang="zh-TW" sz="2100" dirty="0" smtClean="0"/>
          </a:p>
          <a:p>
            <a:pPr marL="0" indent="0">
              <a:buNone/>
            </a:pPr>
            <a:r>
              <a:rPr lang="zh-TW" altLang="en-US" sz="2100" dirty="0"/>
              <a:t> </a:t>
            </a:r>
            <a:r>
              <a:rPr lang="zh-TW" altLang="en-US" sz="2100" dirty="0" smtClean="0"/>
              <a:t>    我願一年捐款</a:t>
            </a:r>
            <a:r>
              <a:rPr lang="en-US" altLang="zh-TW" sz="2100" dirty="0" smtClean="0"/>
              <a:t>NTD1000</a:t>
            </a:r>
          </a:p>
          <a:p>
            <a:pPr marL="0" indent="0">
              <a:buNone/>
            </a:pPr>
            <a:endParaRPr lang="en-US" altLang="zh-TW" sz="2100" dirty="0" smtClean="0"/>
          </a:p>
          <a:p>
            <a:pPr marL="0" indent="0">
              <a:buNone/>
            </a:pPr>
            <a:r>
              <a:rPr lang="zh-TW" altLang="en-US" sz="2100" dirty="0">
                <a:latin typeface="標楷體"/>
                <a:ea typeface="標楷體"/>
              </a:rPr>
              <a:t>□</a:t>
            </a:r>
            <a:r>
              <a:rPr lang="zh-TW" altLang="en-US" sz="2100" dirty="0" smtClean="0"/>
              <a:t> </a:t>
            </a:r>
            <a:r>
              <a:rPr lang="en-US" altLang="zh-TW" sz="2100" dirty="0" smtClean="0"/>
              <a:t>“</a:t>
            </a:r>
            <a:r>
              <a:rPr lang="en-US" altLang="zh-TW" sz="2100" dirty="0" err="1" smtClean="0"/>
              <a:t>O”pportunity</a:t>
            </a:r>
            <a:r>
              <a:rPr lang="en-US" altLang="zh-TW" sz="2100" dirty="0" smtClean="0"/>
              <a:t>:</a:t>
            </a:r>
          </a:p>
          <a:p>
            <a:pPr marL="0" indent="0">
              <a:buNone/>
            </a:pPr>
            <a:r>
              <a:rPr lang="zh-TW" altLang="en-US" sz="2100" dirty="0"/>
              <a:t> </a:t>
            </a:r>
            <a:r>
              <a:rPr lang="zh-TW" altLang="en-US" sz="2100" dirty="0" smtClean="0"/>
              <a:t>    我願提供一個工作或實習機會給學弟</a:t>
            </a:r>
            <a:r>
              <a:rPr lang="zh-TW" altLang="en-US" sz="2100" dirty="0"/>
              <a:t>、妹</a:t>
            </a:r>
            <a:r>
              <a:rPr lang="zh-TW" altLang="en-US" sz="2100" dirty="0" smtClean="0"/>
              <a:t>們</a:t>
            </a:r>
            <a:endParaRPr lang="en-US" altLang="zh-TW" sz="2100" dirty="0" smtClean="0"/>
          </a:p>
          <a:p>
            <a:pPr marL="0" indent="0">
              <a:buNone/>
            </a:pPr>
            <a:r>
              <a:rPr lang="zh-TW" altLang="en-US" sz="2100" dirty="0"/>
              <a:t>  </a:t>
            </a:r>
            <a:r>
              <a:rPr lang="zh-TW" altLang="en-US" sz="2100" dirty="0" smtClean="0"/>
              <a:t>   我願認養一個學弟</a:t>
            </a:r>
            <a:r>
              <a:rPr lang="zh-TW" altLang="en-US" sz="2100" dirty="0"/>
              <a:t>、</a:t>
            </a:r>
            <a:r>
              <a:rPr lang="zh-TW" altLang="en-US" sz="2100" dirty="0" smtClean="0"/>
              <a:t>妹</a:t>
            </a:r>
            <a:endParaRPr lang="en-US" altLang="zh-TW" sz="2100" dirty="0" smtClean="0"/>
          </a:p>
          <a:p>
            <a:pPr marL="0" indent="0">
              <a:buNone/>
            </a:pPr>
            <a:endParaRPr lang="en-US" altLang="zh-TW" sz="2100" dirty="0" smtClean="0"/>
          </a:p>
          <a:p>
            <a:pPr marL="0" indent="0">
              <a:buNone/>
            </a:pPr>
            <a:r>
              <a:rPr lang="zh-TW" altLang="en-US" sz="2100" dirty="0">
                <a:latin typeface="標楷體"/>
                <a:ea typeface="標楷體"/>
              </a:rPr>
              <a:t>□</a:t>
            </a:r>
            <a:r>
              <a:rPr lang="zh-TW" altLang="en-US" sz="2100" dirty="0" smtClean="0"/>
              <a:t> </a:t>
            </a:r>
            <a:r>
              <a:rPr lang="en-US" altLang="zh-TW" sz="2100" dirty="0" smtClean="0"/>
              <a:t>“</a:t>
            </a:r>
            <a:r>
              <a:rPr lang="en-US" altLang="zh-TW" sz="2100" dirty="0" err="1" smtClean="0"/>
              <a:t>P”hrase</a:t>
            </a:r>
            <a:r>
              <a:rPr lang="en-US" altLang="zh-TW" sz="2100" dirty="0" smtClean="0"/>
              <a:t>:</a:t>
            </a:r>
          </a:p>
          <a:p>
            <a:pPr marL="0" indent="0">
              <a:buNone/>
            </a:pPr>
            <a:r>
              <a:rPr lang="zh-TW" altLang="en-US" sz="2100" dirty="0"/>
              <a:t> </a:t>
            </a:r>
            <a:r>
              <a:rPr lang="zh-TW" altLang="en-US" sz="2100" dirty="0" smtClean="0"/>
              <a:t>    我願留下一句最想跟學弟</a:t>
            </a:r>
            <a:r>
              <a:rPr lang="zh-TW" altLang="en-US" sz="2100" dirty="0"/>
              <a:t>、妹</a:t>
            </a:r>
            <a:r>
              <a:rPr lang="zh-TW" altLang="en-US" sz="2100" dirty="0" smtClean="0"/>
              <a:t>們分享的話語</a:t>
            </a:r>
            <a:endParaRPr lang="en-US" altLang="zh-TW" sz="2100" dirty="0" smtClean="0"/>
          </a:p>
          <a:p>
            <a:pPr marL="0" indent="0" algn="ctr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1029" name="Picture 5" descr="Y:\90週年\輔大90週年校慶LOGO\0211網站用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376" y="683569"/>
            <a:ext cx="5472608" cy="1163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內容版面配置區 2"/>
          <p:cNvSpPr txBox="1">
            <a:spLocks/>
          </p:cNvSpPr>
          <p:nvPr/>
        </p:nvSpPr>
        <p:spPr>
          <a:xfrm>
            <a:off x="332658" y="6444208"/>
            <a:ext cx="6192688" cy="1584176"/>
          </a:xfrm>
          <a:prstGeom prst="rect">
            <a:avLst/>
          </a:prstGeom>
        </p:spPr>
        <p:txBody>
          <a:bodyPr vert="horz" lIns="182880" tIns="91440">
            <a:normAutofit fontScale="92500" lnSpcReduction="20000"/>
          </a:bodyPr>
          <a:lstStyle>
            <a:lvl1pPr marL="265176" indent="-265176" algn="l" rtl="0" eaLnBrk="1" latinLnBrk="0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48640" indent="-201168" algn="l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Char char="◦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6384" indent="-182880" algn="l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Char char="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4128" indent="-182880" algn="l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Char char="◦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90472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00784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8840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Clr>
                <a:srgbClr val="F07F09"/>
              </a:buClr>
              <a:buFont typeface="Wingdings 2"/>
              <a:buNone/>
            </a:pPr>
            <a:r>
              <a:rPr lang="zh-TW" altLang="en-US" sz="2100" dirty="0" smtClean="0">
                <a:solidFill>
                  <a:prstClr val="black"/>
                </a:solidFill>
              </a:rPr>
              <a:t>聯繫資料</a:t>
            </a:r>
            <a:r>
              <a:rPr lang="en-US" altLang="zh-TW" sz="2100" dirty="0" smtClean="0">
                <a:solidFill>
                  <a:prstClr val="black"/>
                </a:solidFill>
              </a:rPr>
              <a:t>~</a:t>
            </a:r>
          </a:p>
          <a:p>
            <a:pPr marL="0" indent="0">
              <a:buClr>
                <a:srgbClr val="F07F09"/>
              </a:buClr>
              <a:buFont typeface="Wingdings 2"/>
              <a:buNone/>
            </a:pPr>
            <a:r>
              <a:rPr lang="en-US" altLang="zh-TW" sz="2100" dirty="0" smtClean="0">
                <a:solidFill>
                  <a:prstClr val="black"/>
                </a:solidFill>
              </a:rPr>
              <a:t>1.</a:t>
            </a:r>
            <a:r>
              <a:rPr lang="zh-TW" altLang="en-US" sz="2100" dirty="0" smtClean="0">
                <a:solidFill>
                  <a:prstClr val="black"/>
                </a:solidFill>
              </a:rPr>
              <a:t> 姓名</a:t>
            </a:r>
            <a:r>
              <a:rPr lang="en-US" altLang="zh-TW" sz="2100" dirty="0" smtClean="0">
                <a:solidFill>
                  <a:prstClr val="black"/>
                </a:solidFill>
              </a:rPr>
              <a:t>:</a:t>
            </a:r>
          </a:p>
          <a:p>
            <a:pPr marL="0" indent="0">
              <a:buClr>
                <a:srgbClr val="F07F09"/>
              </a:buClr>
              <a:buFont typeface="Wingdings 2"/>
              <a:buNone/>
            </a:pPr>
            <a:r>
              <a:rPr lang="en-US" altLang="zh-TW" sz="2100" dirty="0" smtClean="0">
                <a:solidFill>
                  <a:prstClr val="black"/>
                </a:solidFill>
              </a:rPr>
              <a:t>2.</a:t>
            </a:r>
            <a:r>
              <a:rPr lang="zh-TW" altLang="en-US" sz="2100" dirty="0" smtClean="0">
                <a:solidFill>
                  <a:prstClr val="black"/>
                </a:solidFill>
              </a:rPr>
              <a:t> 系級</a:t>
            </a:r>
            <a:r>
              <a:rPr lang="en-US" altLang="zh-TW" sz="2100" dirty="0">
                <a:solidFill>
                  <a:prstClr val="black"/>
                </a:solidFill>
              </a:rPr>
              <a:t>:</a:t>
            </a:r>
            <a:endParaRPr lang="en-US" altLang="zh-TW" sz="2100" dirty="0" smtClean="0">
              <a:solidFill>
                <a:prstClr val="black"/>
              </a:solidFill>
            </a:endParaRPr>
          </a:p>
          <a:p>
            <a:pPr marL="0" indent="0">
              <a:buClr>
                <a:srgbClr val="F07F09"/>
              </a:buClr>
              <a:buFont typeface="Wingdings 2"/>
              <a:buNone/>
            </a:pPr>
            <a:r>
              <a:rPr lang="en-US" altLang="zh-TW" sz="2100" dirty="0" smtClean="0">
                <a:solidFill>
                  <a:prstClr val="black"/>
                </a:solidFill>
              </a:rPr>
              <a:t>3.</a:t>
            </a:r>
            <a:r>
              <a:rPr lang="zh-TW" altLang="en-US" sz="2100" dirty="0" smtClean="0">
                <a:solidFill>
                  <a:prstClr val="black"/>
                </a:solidFill>
              </a:rPr>
              <a:t> 市內或行動電話</a:t>
            </a:r>
            <a:r>
              <a:rPr lang="en-US" altLang="zh-TW" sz="2100" dirty="0">
                <a:solidFill>
                  <a:prstClr val="black"/>
                </a:solidFill>
              </a:rPr>
              <a:t>:</a:t>
            </a:r>
            <a:endParaRPr lang="en-US" altLang="zh-TW" sz="2100" dirty="0" smtClean="0">
              <a:solidFill>
                <a:prstClr val="black"/>
              </a:solidFill>
            </a:endParaRPr>
          </a:p>
          <a:p>
            <a:pPr marL="0" indent="0">
              <a:buClr>
                <a:srgbClr val="F07F09"/>
              </a:buClr>
              <a:buFont typeface="Wingdings 2"/>
              <a:buNone/>
            </a:pPr>
            <a:r>
              <a:rPr lang="zh-TW" altLang="en-US" sz="2100" dirty="0">
                <a:solidFill>
                  <a:prstClr val="black"/>
                </a:solidFill>
              </a:rPr>
              <a:t> </a:t>
            </a:r>
            <a:r>
              <a:rPr lang="zh-TW" altLang="en-US" sz="2100" dirty="0" smtClean="0">
                <a:solidFill>
                  <a:prstClr val="black"/>
                </a:solidFill>
              </a:rPr>
              <a:t>   </a:t>
            </a:r>
            <a:r>
              <a:rPr lang="en-US" altLang="zh-TW" sz="2100" dirty="0" smtClean="0">
                <a:solidFill>
                  <a:prstClr val="black"/>
                </a:solidFill>
              </a:rPr>
              <a:t>Email:</a:t>
            </a:r>
          </a:p>
          <a:p>
            <a:pPr marL="0" indent="0">
              <a:buClr>
                <a:srgbClr val="F07F09"/>
              </a:buClr>
              <a:buFont typeface="Wingdings 2"/>
              <a:buNone/>
            </a:pPr>
            <a:endParaRPr lang="en-US" altLang="zh-TW" dirty="0" smtClean="0">
              <a:solidFill>
                <a:prstClr val="black"/>
              </a:solidFill>
            </a:endParaRPr>
          </a:p>
          <a:p>
            <a:pPr marL="0" indent="0">
              <a:buClr>
                <a:srgbClr val="F07F09"/>
              </a:buClr>
              <a:buFont typeface="Wingdings 2"/>
              <a:buNone/>
            </a:pPr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404664" y="7884371"/>
            <a:ext cx="604867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solidFill>
                  <a:prstClr val="black"/>
                </a:solidFill>
              </a:rPr>
              <a:t>◎請將表單繳交給工作人員，將有專人與您聯繫。</a:t>
            </a:r>
          </a:p>
          <a:p>
            <a:pPr algn="ctr"/>
            <a:r>
              <a:rPr lang="zh-TW" altLang="en-US" sz="1400" dirty="0">
                <a:solidFill>
                  <a:prstClr val="black"/>
                </a:solidFill>
              </a:rPr>
              <a:t>輔仁大學資金室  </a:t>
            </a:r>
            <a:r>
              <a:rPr lang="en-US" altLang="zh-TW" sz="1400" dirty="0">
                <a:solidFill>
                  <a:prstClr val="black"/>
                </a:solidFill>
              </a:rPr>
              <a:t>Tel : +886-2-2905-3090</a:t>
            </a:r>
            <a:r>
              <a:rPr lang="zh-TW" altLang="en-US" sz="1400" dirty="0">
                <a:solidFill>
                  <a:prstClr val="black"/>
                </a:solidFill>
              </a:rPr>
              <a:t>、</a:t>
            </a:r>
            <a:r>
              <a:rPr lang="en-US" altLang="zh-TW" sz="1400" dirty="0">
                <a:solidFill>
                  <a:prstClr val="black"/>
                </a:solidFill>
              </a:rPr>
              <a:t>3047   </a:t>
            </a:r>
          </a:p>
          <a:p>
            <a:r>
              <a:rPr lang="en-US" altLang="zh-TW" sz="1400" dirty="0">
                <a:solidFill>
                  <a:prstClr val="black"/>
                </a:solidFill>
              </a:rPr>
              <a:t>             </a:t>
            </a:r>
            <a:r>
              <a:rPr lang="zh-TW" altLang="en-US" sz="1400" dirty="0">
                <a:solidFill>
                  <a:prstClr val="black"/>
                </a:solidFill>
              </a:rPr>
              <a:t>                       </a:t>
            </a:r>
            <a:r>
              <a:rPr lang="en-US" altLang="zh-TW" sz="1400" dirty="0">
                <a:solidFill>
                  <a:prstClr val="black"/>
                </a:solidFill>
              </a:rPr>
              <a:t>Fax : +886-2-2901-0727</a:t>
            </a:r>
          </a:p>
        </p:txBody>
      </p:sp>
    </p:spTree>
    <p:extLst>
      <p:ext uri="{BB962C8B-B14F-4D97-AF65-F5344CB8AC3E}">
        <p14:creationId xmlns:p14="http://schemas.microsoft.com/office/powerpoint/2010/main" val="4164822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觀點">
  <a:themeElements>
    <a:clrScheme name="觀點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觀點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觀點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168</Words>
  <Application>Microsoft Office PowerPoint</Application>
  <PresentationFormat>如螢幕大小 (4:3)</PresentationFormat>
  <Paragraphs>22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觀點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2</cp:revision>
  <dcterms:created xsi:type="dcterms:W3CDTF">2015-11-17T01:16:46Z</dcterms:created>
  <dcterms:modified xsi:type="dcterms:W3CDTF">2015-11-17T02:20:10Z</dcterms:modified>
</cp:coreProperties>
</file>